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88" r:id="rId3"/>
    <p:sldId id="302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69CD05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90" autoAdjust="0"/>
    <p:restoredTop sz="82343" autoAdjust="0"/>
  </p:normalViewPr>
  <p:slideViewPr>
    <p:cSldViewPr snapToGrid="0">
      <p:cViewPr varScale="1">
        <p:scale>
          <a:sx n="66" d="100"/>
          <a:sy n="66" d="100"/>
        </p:scale>
        <p:origin x="90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6E31D-68B4-4090-9A86-D2B165B4B1A4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03DAE-55F6-4CA0-A983-38BFE03BF71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306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6471632-3405-40B9-9038-4C5C739FF83F}" type="slidenum">
              <a:rPr lang="de-DE" altLang="de-DE" smtClean="0">
                <a:solidFill>
                  <a:prstClr val="black"/>
                </a:solidFill>
              </a:rPr>
              <a:pPr/>
              <a:t>1</a:t>
            </a:fld>
            <a:endParaRPr lang="de-DE" altLang="de-DE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475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Stefan: Bsp. Kürzer halten, z.B. wie etwas genau geschehen ist, bitte nicht an Jugendarbeit kürzen</a:t>
            </a:r>
          </a:p>
          <a:p>
            <a:r>
              <a:rPr lang="de-DE" dirty="0" smtClean="0"/>
              <a:t>Wir stellen uns gegenseitig vor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03DAE-55F6-4CA0-A983-38BFE03BF71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3444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8331-1302-41E1-AD70-3C3FBC67EE2E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BC32-5C8A-48CA-B6E0-7819E00321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93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8331-1302-41E1-AD70-3C3FBC67EE2E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BC32-5C8A-48CA-B6E0-7819E00321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1248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8331-1302-41E1-AD70-3C3FBC67EE2E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BC32-5C8A-48CA-B6E0-7819E00321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5195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808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2452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897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9755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4137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571045E-83B0-485C-8B45-393A1EB01B41}" type="slidenum">
              <a:rPr lang="de-DE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839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8331-1302-41E1-AD70-3C3FBC67EE2E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BC32-5C8A-48CA-B6E0-7819E00321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770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8331-1302-41E1-AD70-3C3FBC67EE2E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BC32-5C8A-48CA-B6E0-7819E00321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55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8331-1302-41E1-AD70-3C3FBC67EE2E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BC32-5C8A-48CA-B6E0-7819E00321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50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8331-1302-41E1-AD70-3C3FBC67EE2E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BC32-5C8A-48CA-B6E0-7819E00321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66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8331-1302-41E1-AD70-3C3FBC67EE2E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BC32-5C8A-48CA-B6E0-7819E00321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8461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8331-1302-41E1-AD70-3C3FBC67EE2E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BC32-5C8A-48CA-B6E0-7819E00321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15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8331-1302-41E1-AD70-3C3FBC67EE2E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BC32-5C8A-48CA-B6E0-7819E00321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051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8331-1302-41E1-AD70-3C3FBC67EE2E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BC32-5C8A-48CA-B6E0-7819E00321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943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88331-1302-41E1-AD70-3C3FBC67EE2E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3BC32-5C8A-48CA-B6E0-7819E00321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265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10" descr="JBN Logo Papierrahmen_01.tif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433" y="0"/>
            <a:ext cx="3744384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Grafik 7" descr="BUND Jugend Logo transparent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33" y="1628775"/>
            <a:ext cx="6866467" cy="411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Grafik 6" descr="2014-02-17, Footer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3238"/>
            <a:ext cx="12192000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itelplatzhalt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7023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Artenvielfalt &amp; Wir</a:t>
            </a:r>
          </a:p>
        </p:txBody>
      </p:sp>
      <p:sp>
        <p:nvSpPr>
          <p:cNvPr id="1030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14917" y="1628775"/>
            <a:ext cx="10657416" cy="388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25037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ctrTitle"/>
          </p:nvPr>
        </p:nvSpPr>
        <p:spPr>
          <a:xfrm>
            <a:off x="1485900" y="1268414"/>
            <a:ext cx="9486900" cy="4324350"/>
          </a:xfrm>
        </p:spPr>
        <p:txBody>
          <a:bodyPr/>
          <a:lstStyle/>
          <a:p>
            <a:pPr eaLnBrk="1" hangingPunct="1"/>
            <a:r>
              <a:rPr lang="de-DE" altLang="de-DE" sz="1200" b="1" dirty="0" smtClean="0">
                <a:solidFill>
                  <a:schemeClr val="bg1"/>
                </a:solidFill>
              </a:rPr>
              <a:t>.</a:t>
            </a:r>
            <a:r>
              <a:rPr lang="de-DE" altLang="de-DE" sz="5400" b="1" dirty="0" smtClean="0"/>
              <a:t/>
            </a:r>
            <a:br>
              <a:rPr lang="de-DE" altLang="de-DE" sz="5400" b="1" dirty="0" smtClean="0"/>
            </a:br>
            <a:r>
              <a:rPr lang="de-DE" altLang="de-DE" sz="3600" b="1" dirty="0" smtClean="0">
                <a:solidFill>
                  <a:prstClr val="black"/>
                </a:solidFill>
              </a:rPr>
              <a:t>~~~</a:t>
            </a:r>
            <a:endParaRPr lang="de-DE" alt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118002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54173" y="294822"/>
            <a:ext cx="3956178" cy="41624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de-DE" sz="20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776" y="0"/>
            <a:ext cx="2483224" cy="158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58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Widescreen</PresentationFormat>
  <Paragraphs>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Larissa-Design</vt:lpstr>
      <vt:lpstr>. ~~~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JBN  BUND Jugend Bayern, Deutschland, BUND Naturschutz in Bayern e.V., Bayrischer Jugendring…</dc:title>
  <dc:creator>Katharina Mayer</dc:creator>
  <cp:lastModifiedBy>JBN</cp:lastModifiedBy>
  <cp:revision>138</cp:revision>
  <dcterms:created xsi:type="dcterms:W3CDTF">2020-10-28T18:55:43Z</dcterms:created>
  <dcterms:modified xsi:type="dcterms:W3CDTF">2021-06-08T12:13:49Z</dcterms:modified>
</cp:coreProperties>
</file>